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6" r:id="rId6"/>
    <p:sldId id="260" r:id="rId7"/>
    <p:sldId id="261" r:id="rId8"/>
    <p:sldId id="262" r:id="rId9"/>
    <p:sldId id="265" r:id="rId10"/>
    <p:sldId id="263" r:id="rId11"/>
    <p:sldId id="26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11214DB-A908-4C03-B2A7-FC399B80818C}" type="datetimeFigureOut">
              <a:rPr lang="en-US" smtClean="0"/>
              <a:pPr/>
              <a:t>10/8/2010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93E2FF-2893-4FC8-8F45-B6DA121BCCE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1214DB-A908-4C03-B2A7-FC399B80818C}" type="datetimeFigureOut">
              <a:rPr lang="en-US" smtClean="0"/>
              <a:pPr/>
              <a:t>10/8/2010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93E2FF-2893-4FC8-8F45-B6DA121BCCE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1214DB-A908-4C03-B2A7-FC399B80818C}" type="datetimeFigureOut">
              <a:rPr lang="en-US" smtClean="0"/>
              <a:pPr/>
              <a:t>10/8/2010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93E2FF-2893-4FC8-8F45-B6DA121BCCE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1214DB-A908-4C03-B2A7-FC399B80818C}" type="datetimeFigureOut">
              <a:rPr lang="en-US" smtClean="0"/>
              <a:pPr/>
              <a:t>10/8/2010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93E2FF-2893-4FC8-8F45-B6DA121BCCE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1214DB-A908-4C03-B2A7-FC399B80818C}" type="datetimeFigureOut">
              <a:rPr lang="en-US" smtClean="0"/>
              <a:pPr/>
              <a:t>10/8/2010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93E2FF-2893-4FC8-8F45-B6DA121BCCE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11214DB-A908-4C03-B2A7-FC399B80818C}" type="datetimeFigureOut">
              <a:rPr lang="en-US" smtClean="0"/>
              <a:pPr/>
              <a:t>10/8/2010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93E2FF-2893-4FC8-8F45-B6DA121BCCE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11214DB-A908-4C03-B2A7-FC399B80818C}" type="datetimeFigureOut">
              <a:rPr lang="en-US" smtClean="0"/>
              <a:pPr/>
              <a:t>10/8/2010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93E2FF-2893-4FC8-8F45-B6DA121BCCE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1214DB-A908-4C03-B2A7-FC399B80818C}" type="datetimeFigureOut">
              <a:rPr lang="en-US" smtClean="0"/>
              <a:pPr/>
              <a:t>10/8/2010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93E2FF-2893-4FC8-8F45-B6DA121BCCE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1214DB-A908-4C03-B2A7-FC399B80818C}" type="datetimeFigureOut">
              <a:rPr lang="en-US" smtClean="0"/>
              <a:pPr/>
              <a:t>10/8/2010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93E2FF-2893-4FC8-8F45-B6DA121BCCE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1214DB-A908-4C03-B2A7-FC399B80818C}" type="datetimeFigureOut">
              <a:rPr lang="en-US" smtClean="0"/>
              <a:pPr/>
              <a:t>10/8/2010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93E2FF-2893-4FC8-8F45-B6DA121BCCE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1214DB-A908-4C03-B2A7-FC399B80818C}" type="datetimeFigureOut">
              <a:rPr lang="en-US" smtClean="0"/>
              <a:pPr/>
              <a:t>10/8/2010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93E2FF-2893-4FC8-8F45-B6DA121BCCE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1214DB-A908-4C03-B2A7-FC399B80818C}" type="datetimeFigureOut">
              <a:rPr lang="en-US" smtClean="0"/>
              <a:pPr/>
              <a:t>10/8/2010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93E2FF-2893-4FC8-8F45-B6DA121BCCE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office.microsoft.com/video.aspx?assetid=ES010335134&amp;vwidth=884&amp;vheight=540&amp;CTT=11&amp;Origin="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office.microsoft.com/video.aspx?assetid=ES010335132&amp;vwidth=884&amp;vheight=540&amp;CTT=11&amp;Origin="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office.microsoft.com/video.aspx?assetid=ES010335133&amp;vwidth=884&amp;vheight=540&amp;CTT=11&amp;Origin="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28800"/>
            <a:ext cx="7772400" cy="2898775"/>
          </a:xfrm>
        </p:spPr>
        <p:txBody>
          <a:bodyPr>
            <a:normAutofit/>
          </a:bodyPr>
          <a:lstStyle/>
          <a:p>
            <a:r>
              <a:rPr lang="en-US" sz="7200" smtClean="0"/>
              <a:t>Creating Forms </a:t>
            </a:r>
            <a:r>
              <a:rPr lang="en-US" sz="7200" dirty="0" smtClean="0"/>
              <a:t>in Word</a:t>
            </a:r>
            <a:endParaRPr lang="en-US" sz="7200"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b="1" dirty="0" smtClean="0"/>
              <a:t>Insert a check box</a:t>
            </a:r>
            <a:endParaRPr lang="en-US" b="1" dirty="0"/>
          </a:p>
        </p:txBody>
      </p:sp>
      <p:sp>
        <p:nvSpPr>
          <p:cNvPr id="6" name="Content Placeholder 5"/>
          <p:cNvSpPr>
            <a:spLocks noGrp="1"/>
          </p:cNvSpPr>
          <p:nvPr>
            <p:ph idx="1"/>
          </p:nvPr>
        </p:nvSpPr>
        <p:spPr>
          <a:xfrm>
            <a:off x="457200" y="1295400"/>
            <a:ext cx="8229600" cy="5181600"/>
          </a:xfrm>
        </p:spPr>
        <p:txBody>
          <a:bodyPr>
            <a:normAutofit/>
          </a:bodyPr>
          <a:lstStyle/>
          <a:p>
            <a:r>
              <a:rPr lang="en-US" dirty="0" smtClean="0"/>
              <a:t>On the </a:t>
            </a:r>
            <a:r>
              <a:rPr lang="en-US" b="1" dirty="0" smtClean="0"/>
              <a:t>Developer</a:t>
            </a:r>
            <a:r>
              <a:rPr lang="en-US" dirty="0" smtClean="0"/>
              <a:t> tab, in the </a:t>
            </a:r>
            <a:r>
              <a:rPr lang="en-US" b="1" dirty="0" smtClean="0"/>
              <a:t>Controls</a:t>
            </a:r>
            <a:r>
              <a:rPr lang="en-US" dirty="0" smtClean="0"/>
              <a:t> group, click </a:t>
            </a:r>
            <a:r>
              <a:rPr lang="en-US" b="1" dirty="0" smtClean="0"/>
              <a:t>Legacy Tools</a:t>
            </a:r>
            <a:r>
              <a:rPr lang="en-US" dirty="0" smtClean="0"/>
              <a:t>. </a:t>
            </a:r>
          </a:p>
          <a:p>
            <a:r>
              <a:rPr lang="en-US" dirty="0" smtClean="0"/>
              <a:t>Click </a:t>
            </a:r>
            <a:r>
              <a:rPr lang="en-US" b="1" dirty="0" smtClean="0"/>
              <a:t>Check Box Form Field</a:t>
            </a:r>
            <a:r>
              <a:rPr lang="en-US" dirty="0" smtClean="0"/>
              <a:t>. </a:t>
            </a:r>
          </a:p>
          <a:p>
            <a:r>
              <a:rPr lang="en-US" dirty="0" smtClean="0"/>
              <a:t>Type a space, and then type a label for the check box. </a:t>
            </a:r>
          </a:p>
          <a:p>
            <a:r>
              <a:rPr lang="en-US" dirty="0" smtClean="0"/>
              <a:t>To remove the shading from the check box, click </a:t>
            </a:r>
            <a:r>
              <a:rPr lang="en-US" b="1" dirty="0" smtClean="0"/>
              <a:t>Legacy Tools</a:t>
            </a:r>
            <a:r>
              <a:rPr lang="en-US" dirty="0" smtClean="0"/>
              <a:t>, and then click </a:t>
            </a:r>
            <a:r>
              <a:rPr lang="en-US" b="1" dirty="0" smtClean="0"/>
              <a:t>Shading</a:t>
            </a:r>
            <a:r>
              <a:rPr lang="en-US" dirty="0" smtClean="0"/>
              <a:t>. </a:t>
            </a:r>
          </a:p>
          <a:p>
            <a:r>
              <a:rPr lang="en-US" b="1" dirty="0" smtClean="0"/>
              <a:t> Note </a:t>
            </a:r>
            <a:r>
              <a:rPr lang="en-US" dirty="0" smtClean="0"/>
              <a:t>  You won't be able to select or clear the check box until you </a:t>
            </a:r>
            <a:r>
              <a:rPr lang="en-US" dirty="0" smtClean="0">
                <a:hlinkClick r:id="rId2" action="ppaction://hlinksldjump"/>
              </a:rPr>
              <a:t>protect the form</a:t>
            </a:r>
            <a:r>
              <a:rPr lang="en-US" dirty="0" smtClean="0"/>
              <a:t>.</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b="1" dirty="0" smtClean="0"/>
              <a:t>Prepare a form to be filled out</a:t>
            </a:r>
          </a:p>
        </p:txBody>
      </p:sp>
      <p:sp>
        <p:nvSpPr>
          <p:cNvPr id="6" name="Content Placeholder 5"/>
          <p:cNvSpPr>
            <a:spLocks noGrp="1"/>
          </p:cNvSpPr>
          <p:nvPr>
            <p:ph idx="1"/>
          </p:nvPr>
        </p:nvSpPr>
        <p:spPr>
          <a:xfrm>
            <a:off x="457200" y="1295400"/>
            <a:ext cx="8229600" cy="5562600"/>
          </a:xfrm>
        </p:spPr>
        <p:txBody>
          <a:bodyPr>
            <a:normAutofit fontScale="92500" lnSpcReduction="20000"/>
          </a:bodyPr>
          <a:lstStyle/>
          <a:p>
            <a:r>
              <a:rPr lang="en-US" dirty="0" smtClean="0"/>
              <a:t>Open the form that you want to lock so that it can be filled out. </a:t>
            </a:r>
          </a:p>
          <a:p>
            <a:r>
              <a:rPr lang="en-US" dirty="0" smtClean="0"/>
              <a:t>On the </a:t>
            </a:r>
            <a:r>
              <a:rPr lang="en-US" b="1" dirty="0" smtClean="0"/>
              <a:t>Developer</a:t>
            </a:r>
            <a:r>
              <a:rPr lang="en-US" dirty="0" smtClean="0"/>
              <a:t> tab, in the </a:t>
            </a:r>
            <a:r>
              <a:rPr lang="en-US" b="1" dirty="0" smtClean="0"/>
              <a:t>Protect</a:t>
            </a:r>
            <a:r>
              <a:rPr lang="en-US" dirty="0" smtClean="0"/>
              <a:t> group, click </a:t>
            </a:r>
            <a:r>
              <a:rPr lang="en-US" b="1" dirty="0" smtClean="0"/>
              <a:t>Protect Document</a:t>
            </a:r>
            <a:r>
              <a:rPr lang="en-US" dirty="0" smtClean="0"/>
              <a:t>, and then click </a:t>
            </a:r>
            <a:r>
              <a:rPr lang="en-US" b="1" dirty="0" smtClean="0"/>
              <a:t>Restrict Formatting and Editing</a:t>
            </a:r>
            <a:r>
              <a:rPr lang="en-US" dirty="0" smtClean="0"/>
              <a:t>. </a:t>
            </a:r>
          </a:p>
          <a:p>
            <a:r>
              <a:rPr lang="en-US" dirty="0" smtClean="0"/>
              <a:t>In the </a:t>
            </a:r>
            <a:r>
              <a:rPr lang="en-US" b="1" dirty="0" smtClean="0"/>
              <a:t>Protect Document</a:t>
            </a:r>
            <a:r>
              <a:rPr lang="en-US" dirty="0" smtClean="0"/>
              <a:t> task pane, under </a:t>
            </a:r>
            <a:r>
              <a:rPr lang="en-US" b="1" dirty="0" smtClean="0"/>
              <a:t>Editing restrictions</a:t>
            </a:r>
            <a:r>
              <a:rPr lang="en-US" dirty="0" smtClean="0"/>
              <a:t>, select the </a:t>
            </a:r>
            <a:r>
              <a:rPr lang="en-US" b="1" dirty="0" smtClean="0"/>
              <a:t>Allow only this type of editing in the document</a:t>
            </a:r>
            <a:r>
              <a:rPr lang="en-US" dirty="0" smtClean="0"/>
              <a:t> check box. </a:t>
            </a:r>
          </a:p>
          <a:p>
            <a:r>
              <a:rPr lang="en-US" dirty="0" smtClean="0"/>
              <a:t>In the list of editing restrictions, select </a:t>
            </a:r>
            <a:r>
              <a:rPr lang="en-US" b="1" dirty="0" smtClean="0"/>
              <a:t>Filling in forms</a:t>
            </a:r>
            <a:r>
              <a:rPr lang="en-US" dirty="0" smtClean="0"/>
              <a:t>. </a:t>
            </a:r>
          </a:p>
          <a:p>
            <a:r>
              <a:rPr lang="en-US" dirty="0" smtClean="0"/>
              <a:t>Under </a:t>
            </a:r>
            <a:r>
              <a:rPr lang="en-US" b="1" dirty="0" smtClean="0"/>
              <a:t>Start enforcement</a:t>
            </a:r>
            <a:r>
              <a:rPr lang="en-US" dirty="0" smtClean="0"/>
              <a:t>, click </a:t>
            </a:r>
            <a:r>
              <a:rPr lang="en-US" b="1" dirty="0" smtClean="0"/>
              <a:t>Yes, Start Enforcing Protection</a:t>
            </a:r>
            <a:r>
              <a:rPr lang="en-US" dirty="0" smtClean="0"/>
              <a:t>. </a:t>
            </a:r>
          </a:p>
          <a:p>
            <a:pPr>
              <a:buNone/>
            </a:pPr>
            <a:r>
              <a:rPr lang="en-US" dirty="0" smtClean="0">
                <a:hlinkClick r:id="rId2"/>
              </a:rPr>
              <a:t>See Sample Video</a:t>
            </a:r>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Create a Form</a:t>
            </a:r>
            <a:endParaRPr lang="en-US" dirty="0"/>
          </a:p>
        </p:txBody>
      </p:sp>
      <p:sp>
        <p:nvSpPr>
          <p:cNvPr id="3" name="Content Placeholder 2"/>
          <p:cNvSpPr>
            <a:spLocks noGrp="1"/>
          </p:cNvSpPr>
          <p:nvPr>
            <p:ph idx="1"/>
          </p:nvPr>
        </p:nvSpPr>
        <p:spPr/>
        <p:txBody>
          <a:bodyPr>
            <a:normAutofit/>
          </a:bodyPr>
          <a:lstStyle/>
          <a:p>
            <a:r>
              <a:rPr lang="en-US" b="1" dirty="0" smtClean="0"/>
              <a:t>Step 1: Set up Word for creating forms</a:t>
            </a:r>
          </a:p>
          <a:p>
            <a:r>
              <a:rPr lang="en-US" dirty="0" smtClean="0"/>
              <a:t>Click the </a:t>
            </a:r>
            <a:r>
              <a:rPr lang="en-US" b="1" dirty="0" smtClean="0"/>
              <a:t>Microsoft Office Button</a:t>
            </a:r>
            <a:r>
              <a:rPr lang="en-US" dirty="0" smtClean="0"/>
              <a:t>,       and then click </a:t>
            </a:r>
            <a:r>
              <a:rPr lang="en-US" b="1" dirty="0" smtClean="0"/>
              <a:t>Word Options</a:t>
            </a:r>
            <a:r>
              <a:rPr lang="en-US" dirty="0" smtClean="0"/>
              <a:t>. </a:t>
            </a:r>
          </a:p>
          <a:p>
            <a:r>
              <a:rPr lang="en-US" dirty="0" smtClean="0"/>
              <a:t>Click </a:t>
            </a:r>
            <a:r>
              <a:rPr lang="en-US" b="1" dirty="0" smtClean="0"/>
              <a:t>Popular</a:t>
            </a:r>
            <a:r>
              <a:rPr lang="en-US" dirty="0" smtClean="0"/>
              <a:t>. </a:t>
            </a:r>
          </a:p>
          <a:p>
            <a:r>
              <a:rPr lang="en-US" dirty="0" smtClean="0"/>
              <a:t>Select the </a:t>
            </a:r>
            <a:r>
              <a:rPr lang="en-US" b="1" dirty="0" smtClean="0"/>
              <a:t>Show Developer tab in the Ribbon</a:t>
            </a:r>
            <a:r>
              <a:rPr lang="en-US" dirty="0" smtClean="0"/>
              <a:t> check box, and then click </a:t>
            </a:r>
            <a:r>
              <a:rPr lang="en-US" b="1" dirty="0" smtClean="0"/>
              <a:t>OK</a:t>
            </a:r>
            <a:r>
              <a:rPr lang="en-US" dirty="0" smtClean="0"/>
              <a:t>.</a:t>
            </a:r>
          </a:p>
          <a:p>
            <a:endParaRPr lang="en-US" dirty="0"/>
          </a:p>
          <a:p>
            <a:pPr>
              <a:buNone/>
            </a:pPr>
            <a:r>
              <a:rPr lang="en-US" dirty="0" smtClean="0">
                <a:hlinkClick r:id="rId2"/>
              </a:rPr>
              <a:t>See Sample Video </a:t>
            </a:r>
            <a:endParaRPr lang="en-US" dirty="0" smtClean="0"/>
          </a:p>
          <a:p>
            <a:pPr>
              <a:buNone/>
            </a:pPr>
            <a:endParaRPr lang="en-US" dirty="0"/>
          </a:p>
        </p:txBody>
      </p:sp>
      <p:pic>
        <p:nvPicPr>
          <p:cNvPr id="5" name="Picture 4" descr="office.png"/>
          <p:cNvPicPr>
            <a:picLocks noChangeAspect="1"/>
          </p:cNvPicPr>
          <p:nvPr/>
        </p:nvPicPr>
        <p:blipFill>
          <a:blip r:embed="rId3" cstate="print"/>
          <a:stretch>
            <a:fillRect/>
          </a:stretch>
        </p:blipFill>
        <p:spPr>
          <a:xfrm>
            <a:off x="6553200" y="2286000"/>
            <a:ext cx="466667" cy="43809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US" b="1" dirty="0" smtClean="0"/>
              <a:t>Step 2: Open a template or a document on which to base the form</a:t>
            </a:r>
          </a:p>
          <a:p>
            <a:r>
              <a:rPr lang="en-US" dirty="0" smtClean="0"/>
              <a:t>Click the </a:t>
            </a:r>
            <a:r>
              <a:rPr lang="en-US" b="1" dirty="0" smtClean="0"/>
              <a:t>Microsoft Office Button     </a:t>
            </a:r>
            <a:r>
              <a:rPr lang="en-US" dirty="0" smtClean="0"/>
              <a:t> , and then click </a:t>
            </a:r>
            <a:r>
              <a:rPr lang="en-US" b="1" dirty="0" smtClean="0"/>
              <a:t>New</a:t>
            </a:r>
            <a:r>
              <a:rPr lang="en-US" dirty="0" smtClean="0"/>
              <a:t>. </a:t>
            </a:r>
          </a:p>
          <a:p>
            <a:r>
              <a:rPr lang="en-US" dirty="0" smtClean="0"/>
              <a:t>Under </a:t>
            </a:r>
            <a:r>
              <a:rPr lang="en-US" b="1" dirty="0" smtClean="0"/>
              <a:t>Templates</a:t>
            </a:r>
            <a:r>
              <a:rPr lang="en-US" dirty="0" smtClean="0"/>
              <a:t>, click </a:t>
            </a:r>
            <a:r>
              <a:rPr lang="en-US" b="1" dirty="0" smtClean="0"/>
              <a:t>My templates</a:t>
            </a:r>
            <a:r>
              <a:rPr lang="en-US" dirty="0" smtClean="0"/>
              <a:t>. </a:t>
            </a:r>
          </a:p>
          <a:p>
            <a:r>
              <a:rPr lang="en-US" dirty="0" smtClean="0"/>
              <a:t>Double-click </a:t>
            </a:r>
            <a:r>
              <a:rPr lang="en-US" b="1" dirty="0" smtClean="0"/>
              <a:t>Normal</a:t>
            </a:r>
            <a:r>
              <a:rPr lang="en-US" dirty="0" smtClean="0"/>
              <a:t>, and then click </a:t>
            </a:r>
            <a:r>
              <a:rPr lang="en-US" b="1" dirty="0" smtClean="0"/>
              <a:t>Template</a:t>
            </a:r>
            <a:r>
              <a:rPr lang="en-US" dirty="0" smtClean="0"/>
              <a:t> or </a:t>
            </a:r>
            <a:r>
              <a:rPr lang="en-US" b="1" dirty="0" smtClean="0"/>
              <a:t>Document</a:t>
            </a:r>
            <a:r>
              <a:rPr lang="en-US" dirty="0" smtClean="0"/>
              <a:t> under </a:t>
            </a:r>
            <a:r>
              <a:rPr lang="en-US" b="1" dirty="0" smtClean="0"/>
              <a:t>Create New</a:t>
            </a:r>
            <a:r>
              <a:rPr lang="en-US" dirty="0" smtClean="0"/>
              <a:t>. </a:t>
            </a:r>
          </a:p>
          <a:p>
            <a:r>
              <a:rPr lang="en-US" dirty="0" smtClean="0"/>
              <a:t>Click the </a:t>
            </a:r>
            <a:r>
              <a:rPr lang="en-US" b="1" dirty="0" smtClean="0"/>
              <a:t>Microsoft Office Button</a:t>
            </a:r>
            <a:r>
              <a:rPr lang="en-US" dirty="0" smtClean="0"/>
              <a:t> , and then click </a:t>
            </a:r>
            <a:r>
              <a:rPr lang="en-US" b="1" dirty="0" smtClean="0"/>
              <a:t>Save As</a:t>
            </a:r>
            <a:r>
              <a:rPr lang="en-US" dirty="0" smtClean="0"/>
              <a:t>. </a:t>
            </a:r>
          </a:p>
          <a:p>
            <a:r>
              <a:rPr lang="en-US" dirty="0" smtClean="0"/>
              <a:t>In the </a:t>
            </a:r>
            <a:r>
              <a:rPr lang="en-US" b="1" dirty="0" smtClean="0"/>
              <a:t>Save As</a:t>
            </a:r>
            <a:r>
              <a:rPr lang="en-US" dirty="0" smtClean="0"/>
              <a:t> dialog box, give the new template or document a file name, and then click </a:t>
            </a:r>
            <a:r>
              <a:rPr lang="en-US" b="1" dirty="0" smtClean="0"/>
              <a:t>Save</a:t>
            </a:r>
            <a:r>
              <a:rPr lang="en-US" dirty="0" smtClean="0"/>
              <a:t>. </a:t>
            </a:r>
          </a:p>
          <a:p>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5562600" y="2286000"/>
            <a:ext cx="447675" cy="419100"/>
          </a:xfrm>
          <a:prstGeom prst="rect">
            <a:avLst/>
          </a:prstGeom>
          <a:noFill/>
          <a:ln w="9525">
            <a:noFill/>
            <a:miter lim="800000"/>
            <a:headEnd/>
            <a:tailEnd/>
          </a:ln>
        </p:spPr>
      </p:pic>
      <p:sp>
        <p:nvSpPr>
          <p:cNvPr id="5" name="Title 1"/>
          <p:cNvSpPr>
            <a:spLocks noGrp="1"/>
          </p:cNvSpPr>
          <p:nvPr>
            <p:ph type="title"/>
          </p:nvPr>
        </p:nvSpPr>
        <p:spPr/>
        <p:txBody>
          <a:bodyPr>
            <a:normAutofit/>
          </a:bodyPr>
          <a:lstStyle/>
          <a:p>
            <a:r>
              <a:rPr lang="en-US" b="1" dirty="0" smtClean="0"/>
              <a:t>Create a Form</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257800"/>
          </a:xfrm>
        </p:spPr>
        <p:txBody>
          <a:bodyPr>
            <a:normAutofit lnSpcReduction="10000"/>
          </a:bodyPr>
          <a:lstStyle/>
          <a:p>
            <a:r>
              <a:rPr lang="en-US" b="1" dirty="0" smtClean="0"/>
              <a:t>Step 3: Add content controls to the form</a:t>
            </a:r>
          </a:p>
          <a:p>
            <a:r>
              <a:rPr lang="en-US" dirty="0" smtClean="0"/>
              <a:t>Design the form by sketching a layout first, or use an existing form as a guide. In your form, you can add content controls, tables, and other graphics elements.</a:t>
            </a:r>
          </a:p>
          <a:p>
            <a:r>
              <a:rPr lang="en-US" dirty="0" smtClean="0"/>
              <a:t>On the </a:t>
            </a:r>
            <a:r>
              <a:rPr lang="en-US" b="1" dirty="0" smtClean="0"/>
              <a:t>Developer</a:t>
            </a:r>
            <a:r>
              <a:rPr lang="en-US" dirty="0" smtClean="0"/>
              <a:t> tab, in the </a:t>
            </a:r>
            <a:r>
              <a:rPr lang="en-US" b="1" dirty="0" smtClean="0"/>
              <a:t>Controls</a:t>
            </a:r>
            <a:r>
              <a:rPr lang="en-US" dirty="0" smtClean="0"/>
              <a:t> group, click </a:t>
            </a:r>
            <a:r>
              <a:rPr lang="en-US" b="1" dirty="0" smtClean="0"/>
              <a:t>Design Mode</a:t>
            </a:r>
            <a:r>
              <a:rPr lang="en-US" dirty="0" smtClean="0"/>
              <a:t>, and then click where you want to insert a control.</a:t>
            </a:r>
          </a:p>
          <a:p>
            <a:endParaRPr lang="en-US" dirty="0" smtClean="0"/>
          </a:p>
          <a:p>
            <a:pPr>
              <a:buNone/>
            </a:pPr>
            <a:r>
              <a:rPr lang="en-US" dirty="0" smtClean="0">
                <a:hlinkClick r:id="rId2"/>
              </a:rPr>
              <a:t>See Sample Video</a:t>
            </a:r>
            <a:endParaRPr lang="en-US" dirty="0" smtClean="0"/>
          </a:p>
          <a:p>
            <a:endParaRPr lang="en-US" dirty="0"/>
          </a:p>
        </p:txBody>
      </p:sp>
      <p:sp>
        <p:nvSpPr>
          <p:cNvPr id="4" name="Title 1"/>
          <p:cNvSpPr>
            <a:spLocks noGrp="1"/>
          </p:cNvSpPr>
          <p:nvPr>
            <p:ph type="title"/>
          </p:nvPr>
        </p:nvSpPr>
        <p:spPr/>
        <p:txBody>
          <a:bodyPr>
            <a:normAutofit/>
          </a:bodyPr>
          <a:lstStyle/>
          <a:p>
            <a:r>
              <a:rPr lang="en-US" b="1" dirty="0" smtClean="0"/>
              <a:t>Create a form</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 Panel</a:t>
            </a:r>
            <a:endParaRPr lang="en-US" dirty="0"/>
          </a:p>
        </p:txBody>
      </p:sp>
      <p:sp>
        <p:nvSpPr>
          <p:cNvPr id="3" name="Content Placeholder 2"/>
          <p:cNvSpPr>
            <a:spLocks noGrp="1"/>
          </p:cNvSpPr>
          <p:nvPr>
            <p:ph idx="1"/>
          </p:nvPr>
        </p:nvSpPr>
        <p:spPr/>
        <p:txBody>
          <a:bodyPr/>
          <a:lstStyle/>
          <a:p>
            <a:endParaRPr lang="en-US" dirty="0"/>
          </a:p>
        </p:txBody>
      </p:sp>
      <p:pic>
        <p:nvPicPr>
          <p:cNvPr id="4" name="Content Placeholder 4" descr="ZA010182704.GIF"/>
          <p:cNvPicPr>
            <a:picLocks noChangeAspect="1"/>
          </p:cNvPicPr>
          <p:nvPr/>
        </p:nvPicPr>
        <p:blipFill>
          <a:blip r:embed="rId2" cstate="print"/>
          <a:stretch>
            <a:fillRect/>
          </a:stretch>
        </p:blipFill>
        <p:spPr>
          <a:xfrm>
            <a:off x="609600" y="1371600"/>
            <a:ext cx="7962791" cy="3327176"/>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dirty="0" smtClean="0"/>
              <a:t>Do any of the following:</a:t>
            </a:r>
            <a:br>
              <a:rPr lang="en-US" dirty="0" smtClean="0"/>
            </a:br>
            <a:r>
              <a:rPr lang="en-US" b="1" dirty="0" smtClean="0"/>
              <a:t>Insert a text control where users can enter text</a:t>
            </a:r>
          </a:p>
        </p:txBody>
      </p:sp>
      <p:sp>
        <p:nvSpPr>
          <p:cNvPr id="6" name="Content Placeholder 5"/>
          <p:cNvSpPr>
            <a:spLocks noGrp="1"/>
          </p:cNvSpPr>
          <p:nvPr>
            <p:ph idx="1"/>
          </p:nvPr>
        </p:nvSpPr>
        <p:spPr>
          <a:xfrm>
            <a:off x="381000" y="1828800"/>
            <a:ext cx="8229600" cy="4525963"/>
          </a:xfrm>
        </p:spPr>
        <p:txBody>
          <a:bodyPr>
            <a:normAutofit/>
          </a:bodyPr>
          <a:lstStyle/>
          <a:p>
            <a:r>
              <a:rPr lang="en-US" dirty="0" smtClean="0"/>
              <a:t>On the </a:t>
            </a:r>
            <a:r>
              <a:rPr lang="en-US" b="1" dirty="0" smtClean="0"/>
              <a:t>Developer</a:t>
            </a:r>
            <a:r>
              <a:rPr lang="en-US" dirty="0" smtClean="0"/>
              <a:t> tab, in the </a:t>
            </a:r>
            <a:r>
              <a:rPr lang="en-US" b="1" dirty="0" smtClean="0"/>
              <a:t>Controls</a:t>
            </a:r>
            <a:r>
              <a:rPr lang="en-US" dirty="0" smtClean="0"/>
              <a:t> group, click the </a:t>
            </a:r>
            <a:r>
              <a:rPr lang="en-US" b="1" dirty="0" smtClean="0"/>
              <a:t>Rich Text</a:t>
            </a:r>
            <a:r>
              <a:rPr lang="en-US" dirty="0" smtClean="0"/>
              <a:t> control or the </a:t>
            </a:r>
            <a:r>
              <a:rPr lang="en-US" b="1" dirty="0" smtClean="0"/>
              <a:t>Text</a:t>
            </a:r>
            <a:r>
              <a:rPr lang="en-US" dirty="0" smtClean="0"/>
              <a:t> control . </a:t>
            </a:r>
          </a:p>
          <a:p>
            <a:r>
              <a:rPr lang="en-US" b="1" dirty="0" smtClean="0"/>
              <a:t>Insert a text fill-in field</a:t>
            </a:r>
          </a:p>
          <a:p>
            <a:r>
              <a:rPr lang="en-US" b="1" dirty="0" smtClean="0"/>
              <a:t> Important </a:t>
            </a:r>
            <a:r>
              <a:rPr lang="en-US" dirty="0" smtClean="0"/>
              <a:t>  Spell Check will not flag any errors that are typed in the text form field. If you want to run Spell Check, use the Rich Text control or the Text control.</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57200" y="304800"/>
            <a:ext cx="8229600" cy="6324600"/>
          </a:xfrm>
        </p:spPr>
        <p:txBody>
          <a:bodyPr>
            <a:noAutofit/>
          </a:bodyPr>
          <a:lstStyle/>
          <a:p>
            <a:r>
              <a:rPr lang="en-US" sz="2400" dirty="0" smtClean="0"/>
              <a:t>On the </a:t>
            </a:r>
            <a:r>
              <a:rPr lang="en-US" sz="2400" b="1" dirty="0" smtClean="0"/>
              <a:t>Developer</a:t>
            </a:r>
            <a:r>
              <a:rPr lang="en-US" sz="2400" dirty="0" smtClean="0"/>
              <a:t> tab, in the </a:t>
            </a:r>
            <a:r>
              <a:rPr lang="en-US" sz="2400" b="1" dirty="0" smtClean="0"/>
              <a:t>Controls</a:t>
            </a:r>
            <a:r>
              <a:rPr lang="en-US" sz="2400" dirty="0" smtClean="0"/>
              <a:t> group, click </a:t>
            </a:r>
            <a:r>
              <a:rPr lang="en-US" sz="2400" b="1" dirty="0" smtClean="0"/>
              <a:t>Legacy Tools</a:t>
            </a:r>
            <a:r>
              <a:rPr lang="en-US" sz="2400" dirty="0" smtClean="0"/>
              <a:t>. </a:t>
            </a:r>
          </a:p>
          <a:p>
            <a:r>
              <a:rPr lang="en-US" sz="2400" dirty="0" smtClean="0"/>
              <a:t>Click </a:t>
            </a:r>
            <a:r>
              <a:rPr lang="en-US" sz="2400" b="1" dirty="0" smtClean="0"/>
              <a:t>Text Form Field</a:t>
            </a:r>
            <a:r>
              <a:rPr lang="en-US" sz="2400" dirty="0" smtClean="0"/>
              <a:t>. </a:t>
            </a:r>
          </a:p>
          <a:p>
            <a:r>
              <a:rPr lang="en-US" sz="2400" dirty="0" smtClean="0"/>
              <a:t>In the </a:t>
            </a:r>
            <a:r>
              <a:rPr lang="en-US" sz="2400" b="1" dirty="0" smtClean="0"/>
              <a:t>Controls</a:t>
            </a:r>
            <a:r>
              <a:rPr lang="en-US" sz="2400" dirty="0" smtClean="0"/>
              <a:t> group, click </a:t>
            </a:r>
            <a:r>
              <a:rPr lang="en-US" sz="2400" b="1" dirty="0" smtClean="0"/>
              <a:t>Design Mode</a:t>
            </a:r>
            <a:r>
              <a:rPr lang="en-US" sz="2400" dirty="0" smtClean="0"/>
              <a:t>, and then do any of the following: </a:t>
            </a:r>
          </a:p>
          <a:p>
            <a:pPr lvl="1"/>
            <a:r>
              <a:rPr lang="en-US" sz="2400" dirty="0" smtClean="0"/>
              <a:t>To add a line under the field, select the field, and then click </a:t>
            </a:r>
            <a:r>
              <a:rPr lang="en-US" sz="2400" b="1" dirty="0" smtClean="0"/>
              <a:t>Underline</a:t>
            </a:r>
            <a:r>
              <a:rPr lang="en-US" sz="2400" dirty="0" smtClean="0"/>
              <a:t> in the </a:t>
            </a:r>
            <a:r>
              <a:rPr lang="en-US" sz="2400" b="1" dirty="0" smtClean="0"/>
              <a:t>Font</a:t>
            </a:r>
            <a:r>
              <a:rPr lang="en-US" sz="2400" dirty="0" smtClean="0"/>
              <a:t> group on the </a:t>
            </a:r>
            <a:r>
              <a:rPr lang="en-US" sz="2400" b="1" dirty="0" smtClean="0"/>
              <a:t>Home</a:t>
            </a:r>
            <a:r>
              <a:rPr lang="en-US" sz="2400" dirty="0" smtClean="0"/>
              <a:t> tab. </a:t>
            </a:r>
          </a:p>
          <a:p>
            <a:pPr lvl="1"/>
            <a:r>
              <a:rPr lang="en-US" sz="2400" dirty="0" smtClean="0"/>
              <a:t>To limit the amount of information a person can type in the field, set a maximum width by selecting the field, clicking </a:t>
            </a:r>
            <a:r>
              <a:rPr lang="en-US" sz="2400" b="1" dirty="0" smtClean="0"/>
              <a:t>Properties</a:t>
            </a:r>
            <a:r>
              <a:rPr lang="en-US" sz="2400" dirty="0" smtClean="0"/>
              <a:t> in the </a:t>
            </a:r>
            <a:r>
              <a:rPr lang="en-US" sz="2400" b="1" dirty="0" smtClean="0"/>
              <a:t>Controls</a:t>
            </a:r>
            <a:r>
              <a:rPr lang="en-US" sz="2400" dirty="0" smtClean="0"/>
              <a:t> group, and entering a value under </a:t>
            </a:r>
            <a:r>
              <a:rPr lang="en-US" sz="2400" b="1" dirty="0" smtClean="0"/>
              <a:t>Maximum length</a:t>
            </a:r>
            <a:r>
              <a:rPr lang="en-US" sz="2400" dirty="0" smtClean="0"/>
              <a:t>. </a:t>
            </a:r>
          </a:p>
          <a:p>
            <a:pPr lvl="1"/>
            <a:r>
              <a:rPr lang="en-US" sz="2400" dirty="0" smtClean="0"/>
              <a:t>To make the field look as long as its maximum length, add instructional text by clicking </a:t>
            </a:r>
            <a:r>
              <a:rPr lang="en-US" sz="2400" b="1" dirty="0" smtClean="0"/>
              <a:t>Properties</a:t>
            </a:r>
            <a:r>
              <a:rPr lang="en-US" sz="2400" dirty="0" smtClean="0"/>
              <a:t> in the </a:t>
            </a:r>
            <a:r>
              <a:rPr lang="en-US" sz="2400" b="1" dirty="0" smtClean="0"/>
              <a:t>Controls</a:t>
            </a:r>
            <a:r>
              <a:rPr lang="en-US" sz="2400" dirty="0" smtClean="0"/>
              <a:t> group, and typing text, such as </a:t>
            </a:r>
            <a:r>
              <a:rPr lang="en-US" sz="2400" b="1" dirty="0" smtClean="0"/>
              <a:t>Type your first name here</a:t>
            </a:r>
            <a:r>
              <a:rPr lang="en-US" sz="2400" dirty="0" smtClean="0"/>
              <a:t>, under </a:t>
            </a:r>
            <a:r>
              <a:rPr lang="en-US" sz="2400" b="1" dirty="0" smtClean="0"/>
              <a:t>Default text</a:t>
            </a:r>
            <a:r>
              <a:rPr lang="en-US" sz="2400" dirty="0" smtClean="0"/>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b="1" dirty="0" smtClean="0"/>
              <a:t>Insert a drop-down list that restricts available choices to those you specify</a:t>
            </a:r>
          </a:p>
        </p:txBody>
      </p:sp>
      <p:sp>
        <p:nvSpPr>
          <p:cNvPr id="6" name="Content Placeholder 5"/>
          <p:cNvSpPr>
            <a:spLocks noGrp="1"/>
          </p:cNvSpPr>
          <p:nvPr>
            <p:ph idx="1"/>
          </p:nvPr>
        </p:nvSpPr>
        <p:spPr/>
        <p:txBody>
          <a:bodyPr>
            <a:normAutofit fontScale="92500" lnSpcReduction="20000"/>
          </a:bodyPr>
          <a:lstStyle/>
          <a:p>
            <a:r>
              <a:rPr lang="en-US" dirty="0" smtClean="0"/>
              <a:t>On the </a:t>
            </a:r>
            <a:r>
              <a:rPr lang="en-US" b="1" dirty="0" smtClean="0"/>
              <a:t>Developer</a:t>
            </a:r>
            <a:r>
              <a:rPr lang="en-US" dirty="0" smtClean="0"/>
              <a:t> tab, in the </a:t>
            </a:r>
            <a:r>
              <a:rPr lang="en-US" b="1" dirty="0" smtClean="0"/>
              <a:t>Controls</a:t>
            </a:r>
            <a:r>
              <a:rPr lang="en-US" dirty="0" smtClean="0"/>
              <a:t> group, click the </a:t>
            </a:r>
            <a:r>
              <a:rPr lang="en-US" b="1" dirty="0" smtClean="0"/>
              <a:t>Drop-Down List</a:t>
            </a:r>
            <a:r>
              <a:rPr lang="en-US" dirty="0" smtClean="0"/>
              <a:t> control . </a:t>
            </a:r>
          </a:p>
          <a:p>
            <a:r>
              <a:rPr lang="en-US" dirty="0" smtClean="0"/>
              <a:t>Select the content control, and then on the </a:t>
            </a:r>
            <a:r>
              <a:rPr lang="en-US" b="1" dirty="0" smtClean="0"/>
              <a:t>Developer</a:t>
            </a:r>
            <a:r>
              <a:rPr lang="en-US" dirty="0" smtClean="0"/>
              <a:t> tab, in the </a:t>
            </a:r>
            <a:r>
              <a:rPr lang="en-US" b="1" dirty="0" smtClean="0"/>
              <a:t>Controls</a:t>
            </a:r>
            <a:r>
              <a:rPr lang="en-US" dirty="0" smtClean="0"/>
              <a:t> group, click </a:t>
            </a:r>
            <a:r>
              <a:rPr lang="en-US" b="1" dirty="0" smtClean="0"/>
              <a:t>Properties</a:t>
            </a:r>
            <a:r>
              <a:rPr lang="en-US" dirty="0" smtClean="0"/>
              <a:t>. </a:t>
            </a:r>
          </a:p>
          <a:p>
            <a:r>
              <a:rPr lang="en-US" dirty="0" smtClean="0"/>
              <a:t>To create a list of choices, under </a:t>
            </a:r>
            <a:r>
              <a:rPr lang="en-US" b="1" dirty="0" smtClean="0"/>
              <a:t>Drop-Down List Properties</a:t>
            </a:r>
            <a:r>
              <a:rPr lang="en-US" dirty="0" smtClean="0"/>
              <a:t>, click </a:t>
            </a:r>
            <a:r>
              <a:rPr lang="en-US" b="1" dirty="0" smtClean="0"/>
              <a:t>Add</a:t>
            </a:r>
            <a:r>
              <a:rPr lang="en-US" dirty="0" smtClean="0"/>
              <a:t>. </a:t>
            </a:r>
          </a:p>
          <a:p>
            <a:r>
              <a:rPr lang="en-US" dirty="0" smtClean="0"/>
              <a:t>Type a choice in the </a:t>
            </a:r>
            <a:r>
              <a:rPr lang="en-US" b="1" dirty="0" smtClean="0"/>
              <a:t>Display Name</a:t>
            </a:r>
            <a:r>
              <a:rPr lang="en-US" dirty="0" smtClean="0"/>
              <a:t> box, such as </a:t>
            </a:r>
            <a:r>
              <a:rPr lang="en-US" b="1" dirty="0" smtClean="0"/>
              <a:t>Yes</a:t>
            </a:r>
            <a:r>
              <a:rPr lang="en-US" dirty="0" smtClean="0"/>
              <a:t>, </a:t>
            </a:r>
            <a:r>
              <a:rPr lang="en-US" b="1" dirty="0" smtClean="0"/>
              <a:t>No</a:t>
            </a:r>
            <a:r>
              <a:rPr lang="en-US" dirty="0" smtClean="0"/>
              <a:t>, or </a:t>
            </a:r>
            <a:r>
              <a:rPr lang="en-US" b="1" dirty="0" smtClean="0"/>
              <a:t>Maybe</a:t>
            </a:r>
            <a:r>
              <a:rPr lang="en-US" dirty="0" smtClean="0"/>
              <a:t>. </a:t>
            </a:r>
          </a:p>
          <a:p>
            <a:r>
              <a:rPr lang="en-US" dirty="0" smtClean="0"/>
              <a:t>Repeat this step until all of the choices are in the drop-down list.</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Insert a date selection box</a:t>
            </a:r>
            <a:endParaRPr lang="en-US" dirty="0"/>
          </a:p>
        </p:txBody>
      </p:sp>
      <p:sp>
        <p:nvSpPr>
          <p:cNvPr id="3" name="Content Placeholder 2"/>
          <p:cNvSpPr>
            <a:spLocks noGrp="1"/>
          </p:cNvSpPr>
          <p:nvPr>
            <p:ph idx="1"/>
          </p:nvPr>
        </p:nvSpPr>
        <p:spPr/>
        <p:txBody>
          <a:bodyPr/>
          <a:lstStyle/>
          <a:p>
            <a:r>
              <a:rPr lang="en-US" dirty="0" smtClean="0"/>
              <a:t>On the </a:t>
            </a:r>
            <a:r>
              <a:rPr lang="en-US" b="1" dirty="0" smtClean="0"/>
              <a:t>Developer</a:t>
            </a:r>
            <a:r>
              <a:rPr lang="en-US" dirty="0" smtClean="0"/>
              <a:t> tab, in the </a:t>
            </a:r>
            <a:r>
              <a:rPr lang="en-US" b="1" dirty="0" smtClean="0"/>
              <a:t>Controls</a:t>
            </a:r>
            <a:r>
              <a:rPr lang="en-US" dirty="0" smtClean="0"/>
              <a:t> group, click the </a:t>
            </a:r>
            <a:r>
              <a:rPr lang="en-US" b="1" dirty="0" smtClean="0"/>
              <a:t>Date Picker </a:t>
            </a:r>
            <a:r>
              <a:rPr lang="en-US" dirty="0" smtClean="0"/>
              <a:t>control.</a:t>
            </a:r>
          </a:p>
          <a:p>
            <a:r>
              <a:rPr lang="en-US" dirty="0" smtClean="0"/>
              <a:t> On the </a:t>
            </a:r>
            <a:r>
              <a:rPr lang="en-US" b="1" dirty="0" smtClean="0"/>
              <a:t>Developer</a:t>
            </a:r>
            <a:r>
              <a:rPr lang="en-US" dirty="0" smtClean="0"/>
              <a:t> tab, in the </a:t>
            </a:r>
            <a:r>
              <a:rPr lang="en-US" b="1" dirty="0" smtClean="0"/>
              <a:t>Controls</a:t>
            </a:r>
            <a:r>
              <a:rPr lang="en-US" dirty="0" smtClean="0"/>
              <a:t> group, click the </a:t>
            </a:r>
            <a:r>
              <a:rPr lang="en-US" b="1" dirty="0" smtClean="0"/>
              <a:t>Properties </a:t>
            </a:r>
            <a:r>
              <a:rPr lang="en-US" dirty="0" smtClean="0"/>
              <a:t>control.</a:t>
            </a:r>
          </a:p>
          <a:p>
            <a:r>
              <a:rPr lang="en-US" dirty="0" smtClean="0"/>
              <a:t>Select the date format you wish to use.</a:t>
            </a:r>
          </a:p>
          <a:p>
            <a:r>
              <a:rPr lang="en-US" dirty="0" smtClean="0"/>
              <a:t>Click </a:t>
            </a:r>
            <a:r>
              <a:rPr lang="en-US" b="1" dirty="0" smtClean="0"/>
              <a:t>OK.</a:t>
            </a:r>
          </a:p>
          <a:p>
            <a:endParaRPr lang="en-US" dirty="0" smtClean="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TotalTime>
  <Words>675</Words>
  <Application>Microsoft Office PowerPoint</Application>
  <PresentationFormat>On-screen Show (4:3)</PresentationFormat>
  <Paragraphs>56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Creating Forms in Word</vt:lpstr>
      <vt:lpstr>Create a Form</vt:lpstr>
      <vt:lpstr>Create a Form</vt:lpstr>
      <vt:lpstr>Create a form</vt:lpstr>
      <vt:lpstr>Control Panel</vt:lpstr>
      <vt:lpstr>Do any of the following: Insert a text control where users can enter text</vt:lpstr>
      <vt:lpstr>Slide 7</vt:lpstr>
      <vt:lpstr>Insert a drop-down list that restricts available choices to those you specify</vt:lpstr>
      <vt:lpstr>Insert a date selection box</vt:lpstr>
      <vt:lpstr>Insert a check box</vt:lpstr>
      <vt:lpstr>Prepare a form to be filled out</vt:lpstr>
    </vt:vector>
  </TitlesOfParts>
  <Company>Granite Schools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Creating Forms in Word</dc:title>
  <dc:creator>GSD-User</dc:creator>
  <cp:lastModifiedBy>Thomas Redd</cp:lastModifiedBy>
  <cp:revision>2</cp:revision>
  <dcterms:created xsi:type="dcterms:W3CDTF">2010-09-03T05:06:45Z</dcterms:created>
  <dcterms:modified xsi:type="dcterms:W3CDTF">2010-10-08T12:33:14Z</dcterms:modified>
</cp:coreProperties>
</file>